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70" autoAdjust="0"/>
  </p:normalViewPr>
  <p:slideViewPr>
    <p:cSldViewPr>
      <p:cViewPr>
        <p:scale>
          <a:sx n="77" d="100"/>
          <a:sy n="77" d="100"/>
        </p:scale>
        <p:origin x="-11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059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601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952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832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394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025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550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040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119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485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793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2C23D-C6BF-4858-87F0-2235C14DB292}" type="datetimeFigureOut">
              <a:rPr lang="sk-SK" smtClean="0"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4AFB5-E974-46AB-8D36-A4C32B04E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059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63566" cy="69071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Ovál 10"/>
          <p:cNvSpPr/>
          <p:nvPr/>
        </p:nvSpPr>
        <p:spPr>
          <a:xfrm>
            <a:off x="2223194" y="404664"/>
            <a:ext cx="5112568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115182" y="601234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Sociálne siete</a:t>
            </a:r>
            <a:endParaRPr lang="sk-SK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o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51" y="3211670"/>
            <a:ext cx="1104955" cy="765285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61" r="3733"/>
          <a:stretch/>
        </p:blipFill>
        <p:spPr>
          <a:xfrm flipH="1">
            <a:off x="7723062" y="-99392"/>
            <a:ext cx="1420931" cy="7056784"/>
          </a:xfrm>
          <a:prstGeom prst="flowChartDelay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>
            <a:off x="614764" y="404664"/>
            <a:ext cx="6336704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Čo je sociálna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sieť</a:t>
            </a:r>
            <a:endParaRPr lang="sk-S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14764" y="764704"/>
            <a:ext cx="633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Sociálna sieť (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) je pojem, ktorý má svoj pôvod v sociológii. Opisuje internetovú stránku, na ktorej sa vyskytuje internetová komunita, ktorú spájajú spoločné záujmy alebo zážitky. Na tejto stránke si môžu prezerať profily iných užívateľov,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chatovať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s nimi a publikovať rôzne súbory, mediálne či textové( fotky, videá....). Môžu ich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zdielať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verejne alebo súkromne len s osobami, ktorým povolia prístup k týmto materiálom. 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14764" y="2411596"/>
            <a:ext cx="633600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Známe sociálne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siete</a:t>
            </a:r>
            <a:endParaRPr lang="sk-S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44918" y="2890875"/>
            <a:ext cx="1197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14764" y="4563125"/>
            <a:ext cx="633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lvl="0" indent="-177800" algn="just"/>
            <a:r>
              <a:rPr lang="sk-SK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Všeobecné </a:t>
            </a:r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siete: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– Tieto siete sa zameriavajú na vytvorenie neutrálneho prostredia, kde môžu ich užívatelia komunikovať a zverejňovať, čo uznajú za vhodné, pokiaľ to nie je v rozpore s etickým kódexom portálu alebo to nepohoršuje jeho užívateľov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11560" y="5499229"/>
            <a:ext cx="633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lvl="0" indent="-177800" algn="just"/>
            <a:r>
              <a:rPr lang="sk-SK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Špecificky </a:t>
            </a:r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zamerané: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(pokiaľ ho nekúpil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) – Tieto siete zameriavajú svoj obsah na určitú tému. V prípade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Instagramu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to je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zdieľanie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a komentovanie fotiek, ktoré užívateľ pomocou tejto služby zverejňuje priamo zo svojho mobilu pomocou aplikácie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na uvedený portál. </a:t>
            </a:r>
          </a:p>
        </p:txBody>
      </p:sp>
      <p:pic>
        <p:nvPicPr>
          <p:cNvPr id="16" name="Obrázo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21" y="3268697"/>
            <a:ext cx="977958" cy="651231"/>
          </a:xfrm>
          <a:prstGeom prst="rect">
            <a:avLst/>
          </a:prstGeom>
        </p:spPr>
      </p:pic>
      <p:sp>
        <p:nvSpPr>
          <p:cNvPr id="17" name="BlokTextu 16"/>
          <p:cNvSpPr txBox="1"/>
          <p:nvPr/>
        </p:nvSpPr>
        <p:spPr>
          <a:xfrm>
            <a:off x="5596630" y="2890875"/>
            <a:ext cx="1050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Myspace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4068306" y="2890875"/>
            <a:ext cx="1027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2520340" y="2890875"/>
            <a:ext cx="84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Obrázok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435" y="3249797"/>
            <a:ext cx="720080" cy="720080"/>
          </a:xfrm>
          <a:prstGeom prst="rect">
            <a:avLst/>
          </a:prstGeom>
        </p:spPr>
      </p:pic>
      <p:sp>
        <p:nvSpPr>
          <p:cNvPr id="23" name="BlokTextu 22"/>
          <p:cNvSpPr txBox="1"/>
          <p:nvPr/>
        </p:nvSpPr>
        <p:spPr>
          <a:xfrm>
            <a:off x="614764" y="4125091"/>
            <a:ext cx="6336704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Zameranie</a:t>
            </a:r>
            <a:endParaRPr lang="sk-S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5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Šípka dolu 11"/>
          <p:cNvSpPr/>
          <p:nvPr/>
        </p:nvSpPr>
        <p:spPr>
          <a:xfrm>
            <a:off x="2685346" y="1586642"/>
            <a:ext cx="1512168" cy="3335942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37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61" r="3733"/>
          <a:stretch/>
        </p:blipFill>
        <p:spPr>
          <a:xfrm flipH="1">
            <a:off x="7723062" y="-99392"/>
            <a:ext cx="1420931" cy="7056784"/>
          </a:xfrm>
          <a:prstGeom prst="flowChartDelay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6" name="BlokTextu 5"/>
          <p:cNvSpPr txBox="1"/>
          <p:nvPr/>
        </p:nvSpPr>
        <p:spPr>
          <a:xfrm>
            <a:off x="611560" y="4034486"/>
            <a:ext cx="6840000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 našom prostredí začali vznikať takto zamerané stránky až po páde komunistickej strany. Na našom území sa ako prvý presadil portál </a:t>
            </a:r>
            <a:r>
              <a:rPr lang="sk-S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Pokec.sk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(2000). 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11560" y="404664"/>
            <a:ext cx="6336704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História sociálnych sietí</a:t>
            </a:r>
            <a:endParaRPr lang="sk-S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195736" y="1130902"/>
            <a:ext cx="2491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Prvé sociálne siete</a:t>
            </a:r>
            <a:endParaRPr lang="sk-SK" sz="2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59" y="2258288"/>
            <a:ext cx="6840000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Ľudské komunity sa vyskytujú počas celej histórie ľudstva. </a:t>
            </a:r>
          </a:p>
          <a:p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Keď prišiel v druhej polovici 20. storočia do povedomia Internet, </a:t>
            </a:r>
          </a:p>
          <a:p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logicky sa tieto komunity presunuli aj na Internet.</a:t>
            </a:r>
            <a:endParaRPr lang="sk-SK" sz="1400" dirty="0"/>
          </a:p>
        </p:txBody>
      </p:sp>
      <p:sp>
        <p:nvSpPr>
          <p:cNvPr id="14" name="BlokTextu 13"/>
          <p:cNvSpPr txBox="1"/>
          <p:nvPr/>
        </p:nvSpPr>
        <p:spPr>
          <a:xfrm>
            <a:off x="611560" y="3146387"/>
            <a:ext cx="6840000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Prvý projekt zacielený na túto tému sa nazýval portál </a:t>
            </a:r>
            <a:r>
              <a:rPr lang="sk-S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classmates.com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Ako napovedá názov, slúžil ako školský portál zameraný na vyhľadávanie</a:t>
            </a:r>
          </a:p>
          <a:p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študentov súčasných ale aj bývalých.</a:t>
            </a:r>
            <a:endParaRPr lang="sk-SK" sz="1400" dirty="0"/>
          </a:p>
        </p:txBody>
      </p:sp>
      <p:sp>
        <p:nvSpPr>
          <p:cNvPr id="15" name="BlokTextu 14"/>
          <p:cNvSpPr txBox="1"/>
          <p:nvPr/>
        </p:nvSpPr>
        <p:spPr>
          <a:xfrm>
            <a:off x="611559" y="4922584"/>
            <a:ext cx="6840000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sk-S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Pokec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zažíva v súčasnej dobe rozsiahle obnovenie a vracia sa do povedomia</a:t>
            </a:r>
          </a:p>
          <a:p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mladých ľudí.  V súčasnosti sú najznámejšie siete na našom území </a:t>
            </a:r>
          </a:p>
          <a:p>
            <a:r>
              <a:rPr lang="sk-S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 </a:t>
            </a:r>
            <a:r>
              <a:rPr lang="sk-S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21235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ok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61" r="3733"/>
          <a:stretch/>
        </p:blipFill>
        <p:spPr>
          <a:xfrm flipH="1">
            <a:off x="7723062" y="-99392"/>
            <a:ext cx="1420931" cy="7056784"/>
          </a:xfrm>
          <a:prstGeom prst="flowChartDelay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5" name="BlokTextu 4"/>
          <p:cNvSpPr txBox="1"/>
          <p:nvPr/>
        </p:nvSpPr>
        <p:spPr>
          <a:xfrm>
            <a:off x="664054" y="2320964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Komunikácia</a:t>
            </a:r>
            <a:endParaRPr lang="sk-SK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64054" y="3625279"/>
            <a:ext cx="2143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Priestor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sk-SK" sz="14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zdieľanie</a:t>
            </a:r>
            <a:endParaRPr lang="sk-SK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664054" y="4849415"/>
            <a:ext cx="998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Zábava</a:t>
            </a:r>
            <a:endParaRPr lang="sk-SK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64054" y="974686"/>
            <a:ext cx="633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Existencia sociálnych sietí umožňuje komunikáciu ľudí z celého sveta a poskytuje nám priestor na jednoduché zverejnenie našich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osobných </a:t>
            </a:r>
            <a:r>
              <a:rPr lang="sk-S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médii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fotky, videá...) a ich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zdieľanie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664054" y="1897087"/>
            <a:ext cx="998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POZITÍVA</a:t>
            </a:r>
            <a:endParaRPr lang="sk-SK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64054" y="2760208"/>
            <a:ext cx="3907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Možnosť udržania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kontaktu</a:t>
            </a:r>
          </a:p>
          <a:p>
            <a:pPr algn="just"/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 ľuďmi po celom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svete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64054" y="4005064"/>
            <a:ext cx="3907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Priestor na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zdieľanie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médii</a:t>
            </a:r>
            <a:endParaRPr lang="sk-S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fotky, videá, textové súbory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..)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64054" y="5283785"/>
            <a:ext cx="29718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Väčšina sociálnych sietí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poskytuje</a:t>
            </a:r>
          </a:p>
          <a:p>
            <a:pPr algn="just"/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aj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sekciu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hier, ktoré </a:t>
            </a:r>
            <a:endParaRPr lang="sk-S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daný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portál poskytuje. V prípade </a:t>
            </a:r>
            <a:endParaRPr lang="sk-S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k-S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Facebooku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sú to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Zynga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Poker, </a:t>
            </a:r>
            <a:endParaRPr lang="sk-S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k-S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Farmville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a iné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923935" y="2320963"/>
            <a:ext cx="3448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Nahrádzanie ľudského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kontaktu</a:t>
            </a:r>
            <a:endParaRPr lang="sk-SK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3923935" y="4221088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Strata 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gramotnosti</a:t>
            </a:r>
            <a:endParaRPr lang="sk-SK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923935" y="5445226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Závislosť</a:t>
            </a:r>
            <a:endParaRPr lang="sk-SK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3923929" y="1886927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NEGATÍVA</a:t>
            </a:r>
            <a:endParaRPr lang="sk-SK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3923935" y="2760208"/>
            <a:ext cx="38884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Vďaka týmto sieťam ľudia dokážu komunikovať medzi sebou z pohodlia svojho domu a preto sa takzvané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chatovanie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stáva obľúbenejšou formou kontaktu, než tradičný rozhovor a vďaka tomu ľudia trávia za počítačom ešte viac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času.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3923935" y="4562544"/>
            <a:ext cx="37991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Pri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chatovaní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ľudia často zabúdajú na gramatiku svojho jazyka a tým pádom nastáva pokles gramotnosti národa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3923928" y="5733256"/>
            <a:ext cx="37991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Závislosť na týchto stránkach sa môže väčšinou vyvinúť na práve tých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hrách, ktoré tá stránka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poskytuje.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64054" y="404664"/>
            <a:ext cx="633600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Spoločenský dopad v súčasnosti</a:t>
            </a:r>
            <a:endParaRPr lang="sk-S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5004048" y="1340768"/>
            <a:ext cx="4667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3428256" y="20393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1619672" y="1456040"/>
            <a:ext cx="6772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sk-SK" sz="6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3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61" r="3733"/>
          <a:stretch/>
        </p:blipFill>
        <p:spPr>
          <a:xfrm flipH="1">
            <a:off x="7723062" y="-99392"/>
            <a:ext cx="1420931" cy="7056784"/>
          </a:xfrm>
          <a:prstGeom prst="flowChartDelay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5" name="BlokTextu 4"/>
          <p:cNvSpPr txBox="1"/>
          <p:nvPr/>
        </p:nvSpPr>
        <p:spPr>
          <a:xfrm>
            <a:off x="643587" y="908720"/>
            <a:ext cx="61606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/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 Nikdy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nepoužívať rovnaké heslo pre viac účtov</a:t>
            </a:r>
          </a:p>
          <a:p>
            <a:pPr marL="177800" algn="just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Tvoriť heslá z viac než 8 znakov a používať aj iný znaky než len abecedu</a:t>
            </a:r>
          </a:p>
          <a:p>
            <a:pPr algn="just"/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60330" y="1639553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/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 Publikovať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informácie, ktoré nemôžu poškodiť vás, vaše okolie alebo iné osoby</a:t>
            </a:r>
          </a:p>
          <a:p>
            <a:pPr algn="just"/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634503" y="2162773"/>
            <a:ext cx="4031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/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 Rozumne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publikovať fotografie a iné materiály</a:t>
            </a:r>
          </a:p>
          <a:p>
            <a:pPr algn="just"/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34503" y="2977788"/>
            <a:ext cx="7245894" cy="523220"/>
          </a:xfrm>
          <a:prstGeom prst="rect">
            <a:avLst/>
          </a:prstGeom>
          <a:solidFill>
            <a:srgbClr val="FFC319"/>
          </a:solidFill>
        </p:spPr>
        <p:txBody>
          <a:bodyPr wrap="none" rtlCol="0">
            <a:spAutoFit/>
          </a:bodyPr>
          <a:lstStyle/>
          <a:p>
            <a:pPr algn="just"/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Zlaté pravidlo:</a:t>
            </a:r>
          </a:p>
          <a:p>
            <a:pPr algn="just"/>
            <a:r>
              <a:rPr lang="sk-SK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Musíme sa správať tak, aby sme neboli </a:t>
            </a:r>
            <a:r>
              <a:rPr lang="sk-SK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poškodení, 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 keď nám je naše konto </a:t>
            </a:r>
            <a:r>
              <a:rPr lang="sk-SK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odcudzené</a:t>
            </a:r>
            <a:endParaRPr lang="sk-SK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34503" y="3990543"/>
            <a:ext cx="72458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Prípady skutočného odcudzenia a zneužitia osobných informácii</a:t>
            </a: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sk-SK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tabLst>
                <a:tab pos="541338" algn="l"/>
              </a:tabLst>
            </a:pP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Vďaka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bezpečnostnej chybe získal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hacker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z kanady osobné fotky Marka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Zuckerberga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( zakladateľ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Facebooku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) a 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Hilton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, 2005)</a:t>
            </a:r>
          </a:p>
          <a:p>
            <a:pPr algn="just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tabLst>
                <a:tab pos="541338" algn="l"/>
              </a:tabLst>
            </a:pP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XSS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červ, ktorý za niekoľko hodín pridal do skupiny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Infikovaný vírusom na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Orkute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“ viac ako 600 000 užívateľov (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Orkut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, 2008)</a:t>
            </a:r>
          </a:p>
          <a:p>
            <a:pPr algn="just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tabLst>
                <a:tab pos="541338" algn="l"/>
              </a:tabLst>
            </a:pP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XSS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červ, ktorý bol naprogramovaný 17 ročným Mikom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Moonym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nainfikoval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za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niekoľko hodín desaťtisíce užívateľov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Twitteru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, 2009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34503" y="365445"/>
            <a:ext cx="633600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Bezpečnosť a pravidlá správania na sociálnych sieťach</a:t>
            </a:r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vnoramenný trojuholník 11"/>
          <p:cNvSpPr/>
          <p:nvPr/>
        </p:nvSpPr>
        <p:spPr>
          <a:xfrm rot="5400000">
            <a:off x="671876" y="4478585"/>
            <a:ext cx="320059" cy="288032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ovnoramenný trojuholník 12"/>
          <p:cNvSpPr/>
          <p:nvPr/>
        </p:nvSpPr>
        <p:spPr>
          <a:xfrm rot="5400000">
            <a:off x="671876" y="5126657"/>
            <a:ext cx="320059" cy="288032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ovnoramenný trojuholník 13"/>
          <p:cNvSpPr/>
          <p:nvPr/>
        </p:nvSpPr>
        <p:spPr>
          <a:xfrm rot="5400000">
            <a:off x="671876" y="5774729"/>
            <a:ext cx="320059" cy="288032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61" r="3733"/>
          <a:stretch/>
        </p:blipFill>
        <p:spPr>
          <a:xfrm flipH="1">
            <a:off x="7723062" y="-99392"/>
            <a:ext cx="1420931" cy="7056784"/>
          </a:xfrm>
          <a:prstGeom prst="flowChartDelay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5" name="BlokTextu 4"/>
          <p:cNvSpPr txBox="1"/>
          <p:nvPr/>
        </p:nvSpPr>
        <p:spPr>
          <a:xfrm>
            <a:off x="656447" y="1196752"/>
            <a:ext cx="6336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Aktívni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členovia: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1 310 000 </a:t>
            </a:r>
            <a:r>
              <a:rPr lang="sk-SK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k-S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Počet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správ odoslaných za 1 deň: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216 000 </a:t>
            </a:r>
            <a:r>
              <a:rPr lang="sk-SK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sk-S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Zisk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za rok 2013: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$6 150 000 </a:t>
            </a:r>
            <a:r>
              <a:rPr lang="sk-SK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sk-S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56447" y="2204864"/>
            <a:ext cx="633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Aktívny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členovia: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645 750 000</a:t>
            </a:r>
            <a:endParaRPr lang="sk-S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Počet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správ odoslaných za 1 deň: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58 000 </a:t>
            </a:r>
            <a:r>
              <a:rPr lang="sk-SK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sk-S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Zisk 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za rok 2013: </a:t>
            </a:r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			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$405 500 000 </a:t>
            </a:r>
            <a:endParaRPr lang="sk-SK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639676" y="4149080"/>
            <a:ext cx="633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Vďaka tejto štatistike je jasné, že najrozšírenejšia sociálna sieť je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má dvakrát viac členov ako druhá najrozšírenejšia sieť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a ak súčasný trend vývoja zostane rovnaký, o niekoľko rokov bude mať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monopol na poli sociálnych sietí. </a:t>
            </a:r>
            <a:endParaRPr lang="sk-S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Zakladateľ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Facebooku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Mark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Zuckerberg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je v súčasnosti najmladší miliardár na svete. </a:t>
            </a:r>
          </a:p>
          <a:p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56447" y="404664"/>
            <a:ext cx="633600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Porovnanie dvoch vybraných sociálnych sietí</a:t>
            </a:r>
            <a:endParaRPr lang="sk-S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28017"/>
            <a:ext cx="1142533" cy="760823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62" y="2263370"/>
            <a:ext cx="733582" cy="73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886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673404" y="908720"/>
            <a:ext cx="6336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Wikipédia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61" r="3733"/>
          <a:stretch/>
        </p:blipFill>
        <p:spPr>
          <a:xfrm flipH="1">
            <a:off x="7723062" y="-99392"/>
            <a:ext cx="1420931" cy="7056784"/>
          </a:xfrm>
          <a:prstGeom prst="flowChartDelay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11" name="BlokTextu 10"/>
          <p:cNvSpPr txBox="1"/>
          <p:nvPr/>
        </p:nvSpPr>
        <p:spPr>
          <a:xfrm>
            <a:off x="683568" y="345262"/>
            <a:ext cx="633600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zdroje</a:t>
            </a:r>
            <a:endParaRPr lang="sk-S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79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326</Words>
  <Application>Microsoft Office PowerPoint</Application>
  <PresentationFormat>Prezentácia na obrazovke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Edo</dc:creator>
  <cp:lastModifiedBy>Filip</cp:lastModifiedBy>
  <cp:revision>17</cp:revision>
  <dcterms:created xsi:type="dcterms:W3CDTF">2014-01-12T15:21:24Z</dcterms:created>
  <dcterms:modified xsi:type="dcterms:W3CDTF">2015-04-22T19:00:48Z</dcterms:modified>
</cp:coreProperties>
</file>